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0" r:id="rId4"/>
    <p:sldId id="279" r:id="rId5"/>
    <p:sldId id="285" r:id="rId6"/>
    <p:sldId id="278" r:id="rId7"/>
    <p:sldId id="277" r:id="rId8"/>
    <p:sldId id="282" r:id="rId9"/>
    <p:sldId id="283" r:id="rId10"/>
    <p:sldId id="28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94540C2-B24D-4224-8485-A04C00D503BD}">
          <p14:sldIdLst>
            <p14:sldId id="256"/>
            <p14:sldId id="281"/>
            <p14:sldId id="280"/>
            <p14:sldId id="279"/>
            <p14:sldId id="278"/>
            <p14:sldId id="277"/>
            <p14:sldId id="282"/>
            <p14:sldId id="283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ena.onf.ru/placements/murmanskaya-oblast/pamyatnyy-znak-v-chest-rabochih-murmanskoy-sudoverfi-pogibshih-v-boya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898" y="56495"/>
            <a:ext cx="608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Государственное автономное профессиональное образовательное учреждение Мурманской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области «Мурманский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индустриальный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колледж»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856" y="4279301"/>
            <a:ext cx="50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Автор: педагог-психолог </a:t>
            </a:r>
          </a:p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Куренкова А.Ю.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731" y="6303204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Г. Мурманск, 2020 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658" y="1323880"/>
            <a:ext cx="5798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Альбом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памяти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Путь героя: Великая Отечественная война в жизни моей семьи»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tmp646961515240357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7432" y="3265202"/>
            <a:ext cx="1469136" cy="147218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8429" y="207818"/>
            <a:ext cx="5932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Сивяковы Леонид и Александр работали на «Мурманской Судоверфи»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Адрес: 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Траловая, 2</a:t>
            </a:r>
            <a:r>
              <a:rPr lang="ru-RU" b="1" i="1" dirty="0" smtClean="0">
                <a:latin typeface="Candara" pitchFamily="34" charset="0"/>
              </a:rPr>
              <a:t> .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4654" y="590449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Памятный знак в честь рабочих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«Мурманской Судоверфи»,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погибших в боях за Родину в годы Великой Отечественной войны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tmp646961515240357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33" y="1127344"/>
            <a:ext cx="4571246" cy="458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________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3803" y="2055460"/>
            <a:ext cx="3466961" cy="3278539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432712" y="2917424"/>
            <a:ext cx="3434197" cy="197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0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99" y="546855"/>
            <a:ext cx="841312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источников:</a:t>
            </a:r>
          </a:p>
          <a:p>
            <a:pPr algn="ctr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https://pamyat-naroda.ru/heroes/memorial-chelovek_donesenie1324065/?backurl=%2Fheroes%2F%3Fadv_search%3Dy%26last_name%3D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Сиваков%20%26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first_name%3D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middle_name%3D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Александрович%26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e_birth%3D1912%26group%3Dall%26types%3Dpamyat_commander%3Anagrady_nagrad_doc%3Anagrady_uchet_kartoteka%3Anagrady_ubilein_kartoteka%3Apamyat_voenkomat%3Apotery_vpp%3Apamyat_zsp_parts%3Akld_polit%3Akld_upk%3Akld_vmf%3Apotery_doneseniya_o_poteryah%3Apotery_gospitali%3Apotery_utochenie_poter%3Apotery_spiski_zahoroneniy%3Apotery_voennoplen%3Apotery_iskluchenie_iz_spiskov%26page%3D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https://pamyat-naroda.ru/heroes/memorial-chelovek_donesenie52095485/?backurl=%2Fheroes%2F%3Fadv_search%3Dy%26last_name%3D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Сиваков%20%26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first_name%3D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Леонид%20%26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middle_name%3D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Александрович%20%26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e_birth%3D1907%26group%3Dall%26types%3Dpamyat_commander%3Anagrady_nagrad_doc%3Anagrady_uchet_kartoteka%3Anagrady_ubilein_kartoteka%3Apamyat_voenkomat%3Apotery_vpp%3Apamyat_zsp_parts%3Akld_polit%3Akld_upk%3Akld_vmf%3Apotery_doneseniya_o_poteryah%3Apotery_gospitali%3Apotery_utochenie_poter%3Apotery_spiski_zahoroneniy%3Apotery_voennoplen%3Apotery_iskluchenie_iz_spiskov%26page%3D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imena.onf.ru/placements/murmanskaya-oblast/pamyatnyy-znak-v-chest-rabochih-murmanskoy-sudoverfi-pogibshih-v-boyah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https://pamyat-naroda.ru/documents/?begin_date=06.12.1941&amp;end_date=24.12.1941&amp;division=14%20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use_main_string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true&amp;group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all&amp;types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=opersvodki:rasporyajeniya:otcheti:peregovori:jbd:direktivi:prikazi:posnatovleniya:dokladi:raporti:doneseniya:svedeniya:plani:plani_operaciy:karti:shemi:spravki:drugie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4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7388" y="234222"/>
            <a:ext cx="45472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Боевой путь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моего прадедушки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его брата!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Сивяков Леонид Александрович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фото с семьей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1907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1941 гг.)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августа 1941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пропал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вести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красноармеец, стрелок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Место рождения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Ярославская обл., Борисоглебский р-н,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Николо-Бойский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Жена Сивякова Елизавета Николаевна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Дочь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Сивякова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Римма Леонидовна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Сивяков Александр Александрович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нет фото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1912-1942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гг.)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Место рождения: Ярославская обл., Борисоглебский р-н,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Николо-Бойский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погиб  в бою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Первичное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захоронение: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Мурманская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квадрат 90604,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Безымянная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Жена Сивякова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Мария Александровна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нет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Cambria" panose="02040503050406030204" pitchFamily="18" charset="0"/>
            </a:endParaRPr>
          </a:p>
          <a:p>
            <a:pPr algn="ctr"/>
            <a:endParaRPr lang="ru-RU" sz="1400" b="1" dirty="0" smtClean="0">
              <a:latin typeface="Cambria" panose="02040503050406030204" pitchFamily="18" charset="0"/>
            </a:endParaRPr>
          </a:p>
          <a:p>
            <a:pPr algn="ctr"/>
            <a:endParaRPr lang="ru-RU" sz="1400" b="1" dirty="0" smtClean="0">
              <a:latin typeface="Cambria" panose="02040503050406030204" pitchFamily="18" charset="0"/>
            </a:endParaRPr>
          </a:p>
          <a:p>
            <a:pPr algn="ctr"/>
            <a:endParaRPr lang="ru-RU" sz="1400" b="1" dirty="0">
              <a:latin typeface="Cambria" panose="02040503050406030204" pitchFamily="18" charset="0"/>
            </a:endParaRPr>
          </a:p>
        </p:txBody>
      </p:sp>
      <p:pic>
        <p:nvPicPr>
          <p:cNvPr id="12" name="Рисунок 11" descr="IxoI_VJUIQ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05" y="346363"/>
            <a:ext cx="3930903" cy="590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9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7024" y="147320"/>
            <a:ext cx="404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Сивяков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Леонид Александрович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5" y="2157253"/>
            <a:ext cx="47105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призыва: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Микояновский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РВК, Мурманская обл., г. Мурманск,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Микояновский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Воинское звание: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красноармеец, стрелок 112 ст. полка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Последнее место службы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10-я гвардейская стрелковая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Печенгская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дважды Краснознамённая, орденов Александра Невского и Красной Звезды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дивизия. 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52-ая стрелковая дивизия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Карейского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фронта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Присвоено наименование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Печенгская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b="1" dirty="0" smtClean="0">
              <a:latin typeface="Candara" pitchFamily="34" charset="0"/>
            </a:endParaRPr>
          </a:p>
          <a:p>
            <a:pPr fontAlgn="base"/>
            <a:endParaRPr lang="ru-RU" sz="1600" b="1" dirty="0">
              <a:latin typeface="Canda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712" y="6150114"/>
            <a:ext cx="3971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 фото Сивякову Леониду23 года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1" name="Содержимое 10" descr="Прадеду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7318" y="277089"/>
            <a:ext cx="3485073" cy="5694219"/>
          </a:xfrm>
        </p:spPr>
      </p:pic>
    </p:spTree>
    <p:extLst>
      <p:ext uri="{BB962C8B-B14F-4D97-AF65-F5344CB8AC3E}">
        <p14:creationId xmlns:p14="http://schemas.microsoft.com/office/powerpoint/2010/main" xmlns="" val="2719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2560" y="307509"/>
            <a:ext cx="6186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из документов,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уточняющих потери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9465" y="6273225"/>
            <a:ext cx="6654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Пропал без вести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13 сентябре1941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г., о дальнейшей судьбе ничего не известно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 документе отпечатка в фамилии 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Донесение о потеря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8980" y="758823"/>
            <a:ext cx="7743053" cy="540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831273" y="5375564"/>
            <a:ext cx="7716982" cy="138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17418" y="4668982"/>
            <a:ext cx="7855527" cy="277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3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000001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825625"/>
            <a:ext cx="788670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8580" y="5405981"/>
            <a:ext cx="690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Выписка из ведения журнала о боевых действиях артиллерии 52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endParaRPr lang="ru-RU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191" y="571793"/>
            <a:ext cx="83678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Военный комиссариат  г. Мурманска Мурманской области  предполагает,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 Сивяков Леонид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на Западной Лице Кольского р-на,.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еще версия, что прадедушка во время боя  умер в  селе Ура-Губа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Мурманской обл.. Об  этом свидетельствует выписка из ведения журнала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боевых действиях артиллерии 52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6" name="Рисунок 15" descr="00000100 (1)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68169"/>
            <a:ext cx="9144000" cy="181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3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1887" y="2753519"/>
            <a:ext cx="1800225" cy="24955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9941" y="213043"/>
            <a:ext cx="396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Сивяков Александр Александрович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5103" y="1995573"/>
            <a:ext cx="40064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призыва: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Микояновский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РВК, Мурманская обл., г. Мурманск,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Микояновский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Воинское звание: курсант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стрелок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Последнее место службы:. 10-я гвардейская стрелковая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Печенгская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дважды Краснознамённая, орденов Александра Невского и Красной Звезды дивизия. 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28-ая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стрелковая дивизия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Карейского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фронта  Присвоено наименование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Киркенесские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928" y="920460"/>
            <a:ext cx="3213823" cy="445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52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0000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925" y="1825625"/>
            <a:ext cx="5894149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5923" y="6229799"/>
            <a:ext cx="8091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Сивяков Александр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курсантом  10 –ой гвардейской стрелковой дивизии, погиб в бою 22 апреля 1942г.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6306" y="196672"/>
            <a:ext cx="6186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из документов,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уточняющих потери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000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287" y="771283"/>
            <a:ext cx="7287717" cy="538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110094" y="4959928"/>
            <a:ext cx="6883979" cy="79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5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000047 (1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3208610"/>
            <a:ext cx="7886700" cy="15853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1976" y="300644"/>
            <a:ext cx="633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из документов, уточняющих потери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3713" y="6029098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Журнал боевых действий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войск 14 А, командир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отделения 28гв. ст. полка 10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ст. дивизии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22 апреля 1942г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0000047 (1)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8346"/>
            <a:ext cx="9144000" cy="1838107"/>
          </a:xfrm>
          <a:prstGeom prst="rect">
            <a:avLst/>
          </a:prstGeom>
        </p:spPr>
      </p:pic>
      <p:pic>
        <p:nvPicPr>
          <p:cNvPr id="12" name="Рисунок 11" descr="00000048 (1)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25085"/>
            <a:ext cx="9144000" cy="28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5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риказом ВС 14 А наступление 21.4.42 г. отмене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401" y="1825625"/>
            <a:ext cx="682719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9" name="Рисунок 8" descr="Приказом ВС 14 А наступление 21.4.42 г. отмен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192" y="167362"/>
            <a:ext cx="8410720" cy="53606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89018" y="586288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Приказом ВС 14 А наступление 21.4.42 г. отменено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386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Евгений</cp:lastModifiedBy>
  <cp:revision>48</cp:revision>
  <dcterms:created xsi:type="dcterms:W3CDTF">2013-11-19T05:52:05Z</dcterms:created>
  <dcterms:modified xsi:type="dcterms:W3CDTF">2020-05-08T01:39:43Z</dcterms:modified>
</cp:coreProperties>
</file>