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65" r:id="rId2"/>
    <p:sldId id="256" r:id="rId3"/>
    <p:sldId id="262" r:id="rId4"/>
    <p:sldId id="263" r:id="rId5"/>
    <p:sldId id="264" r:id="rId6"/>
    <p:sldId id="258" r:id="rId7"/>
    <p:sldId id="257" r:id="rId8"/>
    <p:sldId id="259" r:id="rId9"/>
    <p:sldId id="260" r:id="rId10"/>
    <p:sldId id="26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4660"/>
  </p:normalViewPr>
  <p:slideViewPr>
    <p:cSldViewPr snapToGrid="0">
      <p:cViewPr>
        <p:scale>
          <a:sx n="119" d="100"/>
          <a:sy n="119" d="100"/>
        </p:scale>
        <p:origin x="-102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9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3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549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70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103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071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239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77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3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72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16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78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19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3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405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93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31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6C86829-761B-441E-B6DF-4254260DBBB0}" type="datetimeFigureOut">
              <a:rPr lang="ru-RU" smtClean="0"/>
              <a:t>08.05.2020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F9CDEA6-2313-4CD5-BBD7-106518470D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52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12714" y="1004857"/>
            <a:ext cx="6815669" cy="1515533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Обучающиеся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102 ГАПОУ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«Мурманский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индустриальный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колледж»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приняли участие во Всероссийской акции «Георгиевская ленточка».</a:t>
            </a:r>
          </a:p>
        </p:txBody>
      </p:sp>
      <p:pic>
        <p:nvPicPr>
          <p:cNvPr id="1026" name="Picture 2" descr="http://ruzacbs.ru/sites/default/files/inline/images/%D0%BB%D0%B5%D0%BD%D1%82%D0%B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036" y="569493"/>
            <a:ext cx="2526926" cy="18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-fotki.yandex.ru/get/6819/156241142.1d1/0_13a276_eae4fb47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5" y="396945"/>
            <a:ext cx="2284763" cy="217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bs.twimg.com/media/D6GeVOgW0AE99ch.jpg:lar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63" y="3087611"/>
            <a:ext cx="5527341" cy="3465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1838.life/wp-content/uploads/2019/05/09283756897629387598263759023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543" y="3134950"/>
            <a:ext cx="5992841" cy="3370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Военные песни - На безымянной высоте (minus 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8356" y="56949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2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>
        <p:fade/>
      </p:transition>
    </mc:Choice>
    <mc:Fallback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0269" y="553295"/>
            <a:ext cx="6284422" cy="3187432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меня георгиевская ленточка- символ, способный поднять боевой дух солдат, повести в атаку и победить!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05892" y="5540163"/>
            <a:ext cx="5048799" cy="97701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Афанасьев Алексей гр.102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3" y="204952"/>
            <a:ext cx="3944629" cy="5335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img-fotki.yandex.ru/get/47776/200418627.14d/0_169326_6510da50_ori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" y="3765904"/>
            <a:ext cx="5940425" cy="2706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37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59768" y="300024"/>
            <a:ext cx="6096000" cy="61555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день! Великая Победа!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нашим бабушкам и дедам,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небо, что у нас над головою,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счастье мирно жить своей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судьбой.</a:t>
            </a: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будем помнить, и расскажем детям,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том, как Родину спасли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войны.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Достойнее людей нет на планете,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 благодарность, от всех жителей страны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нелегко победа нам досталась,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сердцах храните подвиги свои.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тот майский день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солнце улыбалось,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Пилотки в небо, а к ногам цветы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время никогда мы не забудем,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подавно это не забыть,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умирали рядом люди,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нечего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Вам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было, есть и пить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большой душой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шли на поле боя,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Родину, за небо голубое.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Салют сегодня в 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Вашу </a:t>
            </a: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честь,</a:t>
            </a:r>
            <a:b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знаем, патриоты у нас в России есть!!!</a:t>
            </a:r>
          </a:p>
        </p:txBody>
      </p:sp>
      <p:pic>
        <p:nvPicPr>
          <p:cNvPr id="2050" name="Picture 2" descr="https://opt-1399009.ssl.1c-bitrix-cdn.ru/upload/iblock/1a7/1a72a415a43aaa359fb3d82e2befde71.jpg?15644866721933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8" y="200275"/>
            <a:ext cx="3742266" cy="31775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kolymaplus.ru/sites/default/files/covers/org_75_pobeda_45-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8" y="3665621"/>
            <a:ext cx="3604274" cy="2622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.pervo.ru/uploads/posts/2019-05/1557384574_pervoru-2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251" y="200276"/>
            <a:ext cx="3964607" cy="3096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test.mir24.tv/uploaded/images/crops/2020/February/870x489_0x167_detail_crop_2cea6d6ead36f0d1505675348389ac4af4f4dfa4c653c913853a0927e81287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348" y="3513222"/>
            <a:ext cx="3845510" cy="2711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20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89094" y="292018"/>
            <a:ext cx="6978316" cy="4488873"/>
          </a:xfrm>
        </p:spPr>
        <p:txBody>
          <a:bodyPr/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/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меня, георгиевская ленточка- символ победы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нацизмом!  Для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Европы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лента Памяти имеет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другой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смысл. Им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лучше искоренить и забыть всё, что связано с нашей Победой. А ещё лучше изменить историю и представить нас завоевателями и тиранами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должны знать цену Победы.</a:t>
            </a:r>
            <a:b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Помнить, гордиться и передавать из поколение в поколение все, что связано с ней! </a:t>
            </a:r>
            <a:r>
              <a:rPr lang="ru-RU" sz="2400" b="1" i="1" dirty="0" smtClean="0">
                <a:solidFill>
                  <a:srgbClr val="C00000"/>
                </a:solidFill>
              </a:rPr>
              <a:t/>
            </a:r>
            <a:br>
              <a:rPr lang="ru-RU" sz="2400" b="1" i="1" dirty="0" smtClean="0">
                <a:solidFill>
                  <a:srgbClr val="C00000"/>
                </a:solidFill>
              </a:rPr>
            </a:b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14737" y="4768309"/>
            <a:ext cx="6400799" cy="754537"/>
          </a:xfrm>
        </p:spPr>
        <p:txBody>
          <a:bodyPr/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Матаев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Александр гр. 102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4" y="404313"/>
            <a:ext cx="4264127" cy="5964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img-fotki.yandex.ru/get/47776/200418627.14d/0_169326_6510da50_ori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" y="4405745"/>
            <a:ext cx="5286896" cy="2234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148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86153" y="1280159"/>
            <a:ext cx="5619403" cy="3441469"/>
          </a:xfrm>
        </p:spPr>
        <p:txBody>
          <a:bodyPr/>
          <a:lstStyle/>
          <a:p>
            <a: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Георгиевская ленточка для меня- символ славы и доблести русского оружия и русского солдата.</a:t>
            </a:r>
            <a:br>
              <a:rPr lang="ru-RU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9156" y="5320145"/>
            <a:ext cx="5486400" cy="914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Виталий Мухин гр. 102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4" y="228597"/>
            <a:ext cx="4367487" cy="573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9 Ма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4" y="4143096"/>
            <a:ext cx="4367487" cy="2714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23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13881" y="821209"/>
            <a:ext cx="5091852" cy="2959332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Оранжево-черная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лента- символ храбрости, героизма, верности Отчизне.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1998" y="4519789"/>
            <a:ext cx="5802282" cy="1064029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Скляров Андрей гр. 102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4695"/>
            <a:ext cx="4456934" cy="5942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img-fotki.yandex.ru/get/47776/200418627.14d/0_169326_6510da50_ori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3" y="4237302"/>
            <a:ext cx="5286896" cy="2234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92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52902" y="399012"/>
            <a:ext cx="5902036" cy="3358342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помнить, что георгиевская ленточка-символ великих побед нашей страны во все века. 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53428" y="4781104"/>
            <a:ext cx="5902036" cy="90259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Попов Никита гр. 102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6" y="235066"/>
            <a:ext cx="4594864" cy="615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img-fotki.yandex.ru/get/56099/200418627.14c/0_1692ee_b6b57d41_ori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66" y="4978399"/>
            <a:ext cx="4594864" cy="1410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0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1366" y="770896"/>
            <a:ext cx="6890425" cy="3474719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меня Георгиевская лента стала атрибутом всех торжественных мероприятий: встреч с ветеранами, праздничных концертов, посвященных дню Великой Победы!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33804" y="4721629"/>
            <a:ext cx="4887883" cy="1911926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Бондарец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Николай гр.102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300352"/>
            <a:ext cx="3866244" cy="508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9 Ма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2842953"/>
            <a:ext cx="5559856" cy="401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180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86895" y="591452"/>
            <a:ext cx="6334298" cy="4063675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Георгиевская лента-атрибут Всемирной акции, цель которой-не дать забыть нынешнему поколению о Великой Отечественной войне.</a:t>
            </a:r>
            <a:b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дать забыть тех, кто действительно стал победителем, какой ценой была завоевана Победа!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895" y="5552901"/>
            <a:ext cx="6334298" cy="62897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Борисов Глеб гр. 102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7" y="202011"/>
            <a:ext cx="4402002" cy="6052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img-fotki.yandex.ru/get/28032/200418627.14d/0_169321_2474e10a_ori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2" y="4044968"/>
            <a:ext cx="4066232" cy="2813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25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71454" y="1140592"/>
            <a:ext cx="5719157" cy="3241965"/>
          </a:xfrm>
        </p:spPr>
        <p:txBody>
          <a:bodyPr/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Георгиевская лента-лента памяти. Носить ее нужно правильно, ближе к сердцу и помнить, гордится, чтить память о тех кто уже никогда не вернется…</a:t>
            </a:r>
            <a:endParaRPr lang="ru-RU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88467" y="5179995"/>
            <a:ext cx="4638501" cy="728311"/>
          </a:xfrm>
        </p:spPr>
        <p:txBody>
          <a:bodyPr>
            <a:normAutofit fontScale="92500"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Васильев Алексей гр. 102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375736"/>
            <a:ext cx="4608316" cy="602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img-fotki.yandex.ru/get/27836/200418627.14d/0_169328_a58f65ba_ori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28540"/>
            <a:ext cx="6179419" cy="2152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61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69280" y="228597"/>
            <a:ext cx="6217920" cy="5324305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меня Георгиевская лента-символ «Праздника со слезами на глазах». «Нет семьи в России такой, где бы ни памятен был свой герой». Праздник Великой победы чтится гражданами нашей страны и постсоветского пространства, как особый праздник.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75751" y="6038539"/>
            <a:ext cx="5866923" cy="532015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Гландовеш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Никита гр. 102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9" y="228597"/>
            <a:ext cx="4658314" cy="607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img-fotki.yandex.ru/get/47776/200418627.14d/0_169326_6510da50_ori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60" y="4211050"/>
            <a:ext cx="5248192" cy="264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451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83</TotalTime>
  <Words>201</Words>
  <Application>Microsoft Office PowerPoint</Application>
  <PresentationFormat>Произвольный</PresentationFormat>
  <Paragraphs>28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Натуральные материалы</vt:lpstr>
      <vt:lpstr>Обучающиеся группы 102 ГАПОУ МО «Мурманский индустриальный колледж» приняли участие во Всероссийской акции «Георгиевская ленточка».</vt:lpstr>
      <vt:lpstr> Для меня, георгиевская ленточка- символ победы над нацизмом!  Для Европы лента Памяти имеет другой смысл. Им лучше искоренить и забыть всё, что связано с нашей Победой. А ещё лучше изменить историю и представить нас завоевателями и тиранами. Мы должны знать цену Победы. Помнить, гордиться и передавать из поколение в поколение все, что связано с ней!  </vt:lpstr>
      <vt:lpstr>Георгиевская ленточка для меня- символ славы и доблести русского оружия и русского солдата. </vt:lpstr>
      <vt:lpstr>Оранжево-черная лента- символ храбрости, героизма, верности Отчизне.</vt:lpstr>
      <vt:lpstr>Надо помнить, что георгиевская ленточка-символ великих побед нашей страны во все века. </vt:lpstr>
      <vt:lpstr>Для меня Георгиевская лента стала атрибутом всех торжественных мероприятий: встреч с ветеранами, праздничных концертов, посвященных дню Великой Победы!</vt:lpstr>
      <vt:lpstr>Георгиевская лента-атрибут Всемирной акции, цель которой-не дать забыть нынешнему поколению о Великой Отечественной войне. Не дать забыть тех, кто действительно стал победителем, какой ценой была завоевана Победа!</vt:lpstr>
      <vt:lpstr> Георгиевская лента-лента памяти. Носить ее нужно правильно, ближе к сердцу и помнить, гордится, чтить память о тех кто уже никогда не вернется…</vt:lpstr>
      <vt:lpstr>Для меня Георгиевская лента-символ «Праздника со слезами на глазах». «Нет семьи в России такой, где бы ни памятен был свой герой». Праздник Великой победы чтится гражданами нашей страны и постсоветского пространства, как особый праздник.</vt:lpstr>
      <vt:lpstr>Для меня георгиевская ленточка- символ, способный поднять боевой дух солдат, повести в атаку и победить!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</dc:creator>
  <cp:lastModifiedBy>Андрей Смирнов</cp:lastModifiedBy>
  <cp:revision>11</cp:revision>
  <dcterms:created xsi:type="dcterms:W3CDTF">2020-05-07T14:20:37Z</dcterms:created>
  <dcterms:modified xsi:type="dcterms:W3CDTF">2020-05-08T07:21:48Z</dcterms:modified>
</cp:coreProperties>
</file>