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77" r:id="rId4"/>
    <p:sldId id="282" r:id="rId5"/>
    <p:sldId id="284" r:id="rId6"/>
    <p:sldId id="291" r:id="rId7"/>
    <p:sldId id="285" r:id="rId8"/>
    <p:sldId id="286" r:id="rId9"/>
    <p:sldId id="287" r:id="rId10"/>
    <p:sldId id="288" r:id="rId11"/>
    <p:sldId id="296" r:id="rId12"/>
    <p:sldId id="292" r:id="rId13"/>
    <p:sldId id="294" r:id="rId14"/>
    <p:sldId id="289" r:id="rId15"/>
    <p:sldId id="295" r:id="rId16"/>
    <p:sldId id="297" r:id="rId17"/>
    <p:sldId id="290" r:id="rId18"/>
    <p:sldId id="29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94540C2-B24D-4224-8485-A04C00D503BD}">
          <p14:sldIdLst>
            <p14:sldId id="256"/>
            <p14:sldId id="278"/>
            <p14:sldId id="277"/>
            <p14:sldId id="282"/>
            <p14:sldId id="284"/>
            <p14:sldId id="291"/>
            <p14:sldId id="285"/>
            <p14:sldId id="286"/>
            <p14:sldId id="287"/>
            <p14:sldId id="288"/>
            <p14:sldId id="296"/>
            <p14:sldId id="292"/>
            <p14:sldId id="294"/>
            <p14:sldId id="289"/>
            <p14:sldId id="295"/>
            <p14:sldId id="297"/>
            <p14:sldId id="290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25" d="100"/>
          <a:sy n="125" d="100"/>
        </p:scale>
        <p:origin x="-1224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7898" y="56495"/>
            <a:ext cx="608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mbria" panose="02040503050406030204" pitchFamily="18" charset="0"/>
              </a:rPr>
              <a:t>Государственное автономное профессиональное образовательное учреждение Мурманской </a:t>
            </a:r>
            <a:r>
              <a:rPr lang="ru-RU" sz="1600" b="1" dirty="0" smtClean="0">
                <a:latin typeface="Cambria" panose="02040503050406030204" pitchFamily="18" charset="0"/>
              </a:rPr>
              <a:t>области «Мурманский </a:t>
            </a:r>
            <a:r>
              <a:rPr lang="ru-RU" sz="1600" b="1" dirty="0">
                <a:latin typeface="Cambria" panose="02040503050406030204" pitchFamily="18" charset="0"/>
              </a:rPr>
              <a:t>индустриальный </a:t>
            </a:r>
            <a:r>
              <a:rPr lang="ru-RU" sz="1600" b="1" dirty="0" smtClean="0">
                <a:latin typeface="Cambria" panose="02040503050406030204" pitchFamily="18" charset="0"/>
              </a:rPr>
              <a:t>колледж»</a:t>
            </a:r>
            <a:endParaRPr lang="ru-RU" sz="1600" b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8040" y="588756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г. Мурманск, 2020 г.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3658" y="1323880"/>
            <a:ext cx="57988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Всероссийская акция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Георгиевская ленточка» 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Обучающиеся и выпускники ГАПОУ МО «МИК»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приняли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участие 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Акции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«Георгиевская ленточка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» и подготовили поздравление ветеранам с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75-летием Великой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Победы!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Военные песни - На безымянной высот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" y="6126607"/>
            <a:ext cx="430466" cy="4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>
        <p:wipe/>
      </p:transition>
    </mc:Choice>
    <mc:Fallback xmlns="">
      <p:transition advClick="0" advTm="1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740" y="566678"/>
            <a:ext cx="46710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«Георгиевская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ленточка – для меня это символ несгибаемой воли народа, символ доблести и чести. Я горжусь, что живу в России, в нашей Великой стране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</a:t>
            </a:r>
          </a:p>
          <a:p>
            <a:pPr algn="r"/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301.2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Кириллов Антон Андреевич</a:t>
            </a:r>
          </a:p>
          <a:p>
            <a:pPr algn="r"/>
            <a:endParaRPr lang="ru-RU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Андрей\Desktop\mYLdU_7ZZ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1455"/>
            <a:ext cx="4056092" cy="6212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03" y="4836319"/>
            <a:ext cx="115887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" y="3317557"/>
            <a:ext cx="5250180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4087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 descr="C:\Users\Андрей\Desktop\B20DNppEIB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06" y="173459"/>
            <a:ext cx="3686294" cy="6303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303" y="233839"/>
            <a:ext cx="115887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30" y="3127057"/>
            <a:ext cx="5804410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3905" y="664756"/>
            <a:ext cx="48539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меня Георгиевская лента- это дань уважения предкам, которые сражались за наше будущее и мирное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небо!»</a:t>
            </a:r>
          </a:p>
          <a:p>
            <a:endParaRPr lang="ru-RU" dirty="0"/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101</a:t>
            </a:r>
          </a:p>
          <a:p>
            <a:pPr algn="r"/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Переверзев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Никита Андреевич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13940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 descr="https://sun9-69.userapi.com/c858124/v858124360/1f0f7f/cMmNiSmr3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"/>
            <a:ext cx="4457145" cy="6195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298" y="377508"/>
            <a:ext cx="11525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18" y="449579"/>
            <a:ext cx="43870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меня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Георгиевская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лента - это символ подвига миллионов героев Великой Отечественной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войны, символ великого мужества и героизма, бесконечного уважения и дань памяти».</a:t>
            </a:r>
          </a:p>
          <a:p>
            <a:pPr algn="r"/>
            <a:endParaRPr lang="ru-RU" dirty="0" smtClean="0"/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 ГАПОУ МО «МИК» группы 36</a:t>
            </a:r>
          </a:p>
          <a:p>
            <a:pPr algn="r"/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Семчук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Егор Евгеньевич</a:t>
            </a:r>
          </a:p>
        </p:txBody>
      </p:sp>
      <p:pic>
        <p:nvPicPr>
          <p:cNvPr id="6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35" y="3358000"/>
            <a:ext cx="5072793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76415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 descr="C:\Users\Андрей\Desktop\49B2KPC1m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" y="256540"/>
            <a:ext cx="4055516" cy="6075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01" y="476092"/>
            <a:ext cx="11525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73626" y="263684"/>
            <a:ext cx="48560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меня Георгиевская лента – это подвиг народа,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которому нет равных в истории.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Советский народ выстоял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победил.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Фашистские войска были разгромлены под Москвой, Сталинградом и Ленинградом, на Кавказе, на Курской дуге, в Белоруссии...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едины, пока помним.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память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людях, сражавшихся за нашу жизнь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Обучающаяся группы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Касаткина Валерия Витальевна</a:t>
            </a:r>
          </a:p>
          <a:p>
            <a:endParaRPr lang="ru-RU" dirty="0"/>
          </a:p>
        </p:txBody>
      </p:sp>
      <p:pic>
        <p:nvPicPr>
          <p:cNvPr id="8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25" y="3098920"/>
            <a:ext cx="5367115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89881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 descr="C:\Users\Андрей\Desktop\znMHtzMmc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" y="144780"/>
            <a:ext cx="4630500" cy="617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2960" y="312419"/>
            <a:ext cx="44404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меня Георгиевская ленточка – это символ того, что весь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ужас закончился и надеюсь никогда больше не повторится. Это как своеобразная капсула времени, в которой предки рассказывают нам о ценностях мира на Земле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как будто,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говорят - живите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дружно».</a:t>
            </a:r>
          </a:p>
          <a:p>
            <a:pPr algn="r"/>
            <a:endParaRPr lang="ru-RU" dirty="0" smtClean="0"/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301.1 </a:t>
            </a: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Троянов Максим Александрович</a:t>
            </a:r>
          </a:p>
        </p:txBody>
      </p:sp>
      <p:pic>
        <p:nvPicPr>
          <p:cNvPr id="6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19" y="3197980"/>
            <a:ext cx="4615642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7370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53340"/>
            <a:ext cx="9139938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79" y="113982"/>
            <a:ext cx="3885549" cy="6401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03" y="354172"/>
            <a:ext cx="11525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22" y="3314540"/>
            <a:ext cx="5646401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3840" y="480059"/>
            <a:ext cx="48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«Георгиевская ленточка – это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олицетворение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Победы над злом. Это то,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что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пришлось пройти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моему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прадеду, Майорову Ивану Яковлевичу.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Ещё она для меня олицетворяет мир без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войны, чистое небо над головой».</a:t>
            </a:r>
          </a:p>
          <a:p>
            <a:pPr algn="r"/>
            <a:endParaRPr lang="ru-RU" dirty="0" smtClean="0"/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Майоров Яков Платонович</a:t>
            </a:r>
          </a:p>
        </p:txBody>
      </p:sp>
    </p:spTree>
    <p:extLst>
      <p:ext uri="{BB962C8B-B14F-4D97-AF65-F5344CB8AC3E}">
        <p14:creationId xmlns:p14="http://schemas.microsoft.com/office/powerpoint/2010/main" val="173909133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53340"/>
            <a:ext cx="9139938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5" y="297179"/>
            <a:ext cx="3352525" cy="6044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3" y="383700"/>
            <a:ext cx="11525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78" y="2880200"/>
            <a:ext cx="5958822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78588" y="678179"/>
            <a:ext cx="5021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«Георгиевская ленточка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символ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отваги и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героизма русского народа,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мужества и любви к своей стране».</a:t>
            </a:r>
          </a:p>
          <a:p>
            <a:pPr algn="r"/>
            <a:endParaRPr lang="ru-RU" dirty="0" smtClean="0"/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Савельев Роман Григорьевич</a:t>
            </a:r>
          </a:p>
        </p:txBody>
      </p:sp>
    </p:spTree>
    <p:extLst>
      <p:ext uri="{BB962C8B-B14F-4D97-AF65-F5344CB8AC3E}">
        <p14:creationId xmlns:p14="http://schemas.microsoft.com/office/powerpoint/2010/main" val="121482383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050" name="Picture 2" descr="C:\Users\Андрей\Desktop\VT6UzK2s8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" y="167640"/>
            <a:ext cx="4071938" cy="647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8" y="263208"/>
            <a:ext cx="11525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39590" y="312418"/>
            <a:ext cx="46652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«Георгиевская ленточка – в ней гордость нашего народа и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поколений. Это символ воинской славы, который граждане носят у сердца в знак уважения к подвигу победителей в Великой Отечественной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войне». </a:t>
            </a:r>
          </a:p>
          <a:p>
            <a:pPr algn="r"/>
            <a:endParaRPr lang="ru-RU" dirty="0" smtClean="0"/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Выпускники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МО «МИК» </a:t>
            </a: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401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Дингилевский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Константин Алексеевич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Уткин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Алексей Евгеньевич </a:t>
            </a:r>
          </a:p>
        </p:txBody>
      </p:sp>
      <p:pic>
        <p:nvPicPr>
          <p:cNvPr id="8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78" y="3197980"/>
            <a:ext cx="5349221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7934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66890" y="347632"/>
            <a:ext cx="53797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Неподвластны годам и забвению,</a:t>
            </a:r>
            <a:b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Хоть тревожат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старые раны.</a:t>
            </a:r>
            <a:b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Принимайте же поздравления,</a:t>
            </a:r>
            <a:b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Уважаемые ветераны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геройства, отваги пример живой,</a:t>
            </a:r>
            <a:b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жалели собственной жизни!</a:t>
            </a:r>
            <a:b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Знаем: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 пошли, как и прежде, в бой</a:t>
            </a:r>
            <a:b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мирное небо Отчизны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День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поздравить мы рады Вас,</a:t>
            </a:r>
            <a:b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Вспомнить все, что так важно и свято.</a:t>
            </a:r>
            <a:b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увидеть сиянье счастливых глаз,</a:t>
            </a:r>
            <a:b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Нашей главной Победы солдаты!</a:t>
            </a:r>
          </a:p>
        </p:txBody>
      </p:sp>
      <p:pic>
        <p:nvPicPr>
          <p:cNvPr id="6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89" y="4316113"/>
            <a:ext cx="4015731" cy="274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986210"/>
      </p:ext>
    </p:extLst>
  </p:cSld>
  <p:clrMapOvr>
    <a:masterClrMapping/>
  </p:clrMapOvr>
  <p:transition spd="slow" advClick="0" advTm="4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 descr="C:\Users\Андрей\Desktop\5CyjrU1bQ9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" y="99060"/>
            <a:ext cx="4572001" cy="6416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1" y="281939"/>
            <a:ext cx="4387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«Георгиевская ленточка - это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нашей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Великой Отечественной войне и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о славных победах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наших предков. Мы должны бережно хранить память обо всех, кто защищал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нашу Родину и отстоял право для своих потомков на счастливое будущее».</a:t>
            </a:r>
          </a:p>
          <a:p>
            <a:endParaRPr lang="ru-RU" dirty="0"/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401.1 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Магин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Сергей Александрович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46" y="3197980"/>
            <a:ext cx="5072793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pdb/1908156/774a3abe-209c-487f-ba94-7eff8b9ea474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" y="119101"/>
            <a:ext cx="1149724" cy="14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3960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3" y="91440"/>
            <a:ext cx="5215987" cy="6423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 descr="https://avatars.mds.yandex.net/get-pdb/1908156/774a3abe-209c-487f-ba94-7eff8b9ea474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54" y="243840"/>
            <a:ext cx="1228060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75909" y="410865"/>
            <a:ext cx="36957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меня Георгиевская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ленточка - это дань памяти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тем,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спасал мир от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ценой своей жизни, невзирая на страх, голод и холод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Это вечная память и дань уважения людям, героически защищавшим нашу Родину!»</a:t>
            </a:r>
          </a:p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301.2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Пилипчук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Андрей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Евгеньевич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60" y="3827185"/>
            <a:ext cx="4297679" cy="272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6456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80" y="297180"/>
            <a:ext cx="4702493" cy="626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s://avatars.mds.yandex.net/get-pdb/1908156/774a3abe-209c-487f-ba94-7eff8b9ea474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40" y="373380"/>
            <a:ext cx="1410172" cy="17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820" y="365760"/>
            <a:ext cx="4053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меня Георгиевская ленточка -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знак памяти о Великой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войне,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выражение уважения к ветеранам, благодарность людям, отдавшим всё для фронта и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Победы».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Обучающаяся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16.1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Крохмалева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Руфина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Александровна</a:t>
            </a:r>
          </a:p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683" y="3840480"/>
            <a:ext cx="4798683" cy="272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4574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5" y="89535"/>
            <a:ext cx="4369075" cy="6402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90060" y="289679"/>
            <a:ext cx="47166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«Этот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выражение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бесконечного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уважения к ветеранам, дань памяти павшим на поле боя, благодарность людям, отдавшим все для фронта. Всем тем, благодаря кому мы победили в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войне 1945 года».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401.1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Пепель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Павел Павлович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96" y="2999860"/>
            <a:ext cx="5072793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115" y="299779"/>
            <a:ext cx="11525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18129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40" y="3197980"/>
            <a:ext cx="5072793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44340" y="419160"/>
            <a:ext cx="47929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меня Георгиевская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ленточка – это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человеческого уважения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людям, победившим в этой ужасной войне, уважения и памяти павшим.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погибшие бойцы и мирные труженики тыла, это блокадный Ленинград,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концлагеря...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наши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деды и прадеды. Это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гордость!»</a:t>
            </a:r>
          </a:p>
          <a:p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26.2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Цокан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Валерий Александрович</a:t>
            </a:r>
          </a:p>
          <a:p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Андрей\Desktop\SZfRKRWrH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8" y="296095"/>
            <a:ext cx="4287791" cy="6149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53" y="4621892"/>
            <a:ext cx="1414463" cy="172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77628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2" y="205740"/>
            <a:ext cx="4869178" cy="6393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377" y="375979"/>
            <a:ext cx="11525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28261" y="375979"/>
            <a:ext cx="3825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меня это дань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уважения, вечной памяти и искренней благодарности людям, проливавшим кровь за нас, ради светлого неба над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головой, ради нашего будущего. Я горжусь своей страной, ее великим прошлым».</a:t>
            </a:r>
          </a:p>
          <a:p>
            <a:pPr algn="r"/>
            <a:endParaRPr lang="ru-RU" dirty="0" smtClean="0"/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 ГАПОУ МО «МИК» </a:t>
            </a:r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37</a:t>
            </a:r>
          </a:p>
          <a:p>
            <a:pPr algn="r"/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Граушкин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Владислав Валентинович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15" y="2999860"/>
            <a:ext cx="4516532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4688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 descr="C:\Users\Андрей\Desktop\lh5vGV81eY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" y="117156"/>
            <a:ext cx="4531807" cy="6344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43400" y="383599"/>
            <a:ext cx="4648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«Георгиевская лента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для меня это символ невероятного героизма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воинской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доблести, чести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славы защитников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России».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Обучающаяся группы 22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Борисова Дарья Михайловна </a:t>
            </a:r>
          </a:p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68922"/>
            <a:ext cx="4983480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8296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050" name="Picture 2" descr="https://sun9-8.userapi.com/c857628/v857628232/1ebef5/qXWfy0wjUk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4" y="190500"/>
            <a:ext cx="4000500" cy="6233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tatic.tildacdn.com/tild3634-6139-4930-b238-316136656239/georglen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08960"/>
            <a:ext cx="5250180" cy="36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01794" y="281939"/>
            <a:ext cx="48334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«Георгиевскую ленту люди носят в знак памяти о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войне.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Таким образом, без слов, можно выразить уважение к ветеранам.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можно выразить благодарность людям, отдавшим все для фронта и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Победы!»</a:t>
            </a:r>
          </a:p>
          <a:p>
            <a:pPr algn="r"/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Обучающийся группы 301.1 </a:t>
            </a: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Баринов Иван Александрович</a:t>
            </a:r>
          </a:p>
        </p:txBody>
      </p:sp>
    </p:spTree>
    <p:extLst>
      <p:ext uri="{BB962C8B-B14F-4D97-AF65-F5344CB8AC3E}">
        <p14:creationId xmlns:p14="http://schemas.microsoft.com/office/powerpoint/2010/main" val="2673108234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562</TotalTime>
  <Words>742</Words>
  <Application>Microsoft Office PowerPoint</Application>
  <PresentationFormat>Экран (4:3)</PresentationFormat>
  <Paragraphs>85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Андрей Смирнов</cp:lastModifiedBy>
  <cp:revision>76</cp:revision>
  <dcterms:created xsi:type="dcterms:W3CDTF">2013-11-19T05:52:05Z</dcterms:created>
  <dcterms:modified xsi:type="dcterms:W3CDTF">2020-05-08T00:32:10Z</dcterms:modified>
</cp:coreProperties>
</file>